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1" r:id="rId3"/>
    <p:sldId id="342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48" r:id="rId12"/>
    <p:sldId id="350" r:id="rId13"/>
    <p:sldId id="34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598" autoAdjust="0"/>
  </p:normalViewPr>
  <p:slideViewPr>
    <p:cSldViewPr>
      <p:cViewPr varScale="1">
        <p:scale>
          <a:sx n="106" d="100"/>
          <a:sy n="106" d="100"/>
        </p:scale>
        <p:origin x="-17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hyperlink" Target="&#1052;&#1086;&#1080;%20&#1074;&#1080;&#1076;&#1077;&#1086;&#1079;&#1072;&#1087;&#1080;&#1089;&#1080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2;&#1086;&#1080;%20&#1074;&#1080;&#1076;&#1077;&#1086;&#1079;&#1072;&#1087;&#1080;&#1089;&#1080;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hyperlink" Target="&#1052;&#1086;&#1080;%20&#1074;&#1080;&#1076;&#1077;&#1086;&#1079;&#1072;&#1087;&#1080;&#1089;&#1080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-216475" y="2283591"/>
            <a:ext cx="97155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</a:t>
            </a:r>
          </a:p>
          <a:p>
            <a:pPr algn="ctr"/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cap="none" spc="5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371475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88983" y="2760644"/>
            <a:ext cx="50405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/>
              <a:t>   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6311" y="3253088"/>
            <a:ext cx="54434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 «Школа 2100» 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 Р.Н.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Бунеев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Е.В.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Бунеева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О.В. Пронина)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50118" y="4701043"/>
            <a:ext cx="37437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457" y="43890"/>
            <a:ext cx="1942418" cy="240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42483" y="5070375"/>
            <a:ext cx="3417949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Фролова Ольга 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Петровна,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«5» МО «ЛМР» РТ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0913"/>
            <a:ext cx="7632848" cy="1344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ТИК – ТЭК – ТОУ 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4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8037" y="1485543"/>
            <a:ext cx="7200800" cy="275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уроке я узнал… 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 … 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захотелось … 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014. фон для презентации Единый государственный экзамен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6614" y="424917"/>
            <a:ext cx="4214842" cy="242889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9305" y="1268760"/>
            <a:ext cx="18473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0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548680"/>
            <a:ext cx="3880130" cy="28623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</a:t>
            </a:r>
          </a:p>
          <a:p>
            <a:pPr algn="ctr"/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работу!</a:t>
            </a:r>
          </a:p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Молодцы!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923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2240" y="-3112"/>
            <a:ext cx="9156239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1379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ЎР°РјС‹Р№ РєСЂР°СЃРёРІС‹Р№ СЃР°Р»СЋС‚ РІ РњРР Р•!!!в…в…в…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69" y="332656"/>
            <a:ext cx="7848872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6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93" y="-26986"/>
            <a:ext cx="9179983" cy="6884986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-285784" y="365541"/>
            <a:ext cx="97155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cap="none" spc="5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371475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64814" y="36554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800" b="1" i="1" dirty="0">
                <a:latin typeface="Monotype Corsiva" panose="03010101010201010101" pitchFamily="66" charset="0"/>
              </a:rPr>
              <a:t>Учите, дети, русский к ряду.</a:t>
            </a:r>
            <a:endParaRPr lang="ru-RU" altLang="ru-RU" sz="2800" b="1" dirty="0">
              <a:latin typeface="Monotype Corsiva" panose="03010101010201010101" pitchFamily="66" charset="0"/>
            </a:endParaRPr>
          </a:p>
          <a:p>
            <a:pPr algn="ctr"/>
            <a:r>
              <a:rPr lang="ru-RU" altLang="ru-RU" sz="2800" b="1" i="1" dirty="0">
                <a:latin typeface="Monotype Corsiva" panose="03010101010201010101" pitchFamily="66" charset="0"/>
              </a:rPr>
              <a:t>С душой, с усердием, трудом.</a:t>
            </a:r>
            <a:endParaRPr lang="ru-RU" altLang="ru-RU" sz="2800" b="1" dirty="0">
              <a:latin typeface="Monotype Corsiva" panose="03010101010201010101" pitchFamily="66" charset="0"/>
            </a:endParaRPr>
          </a:p>
          <a:p>
            <a:pPr algn="ctr"/>
            <a:r>
              <a:rPr lang="ru-RU" altLang="ru-RU" sz="2800" b="1" i="1" dirty="0">
                <a:latin typeface="Monotype Corsiva" panose="03010101010201010101" pitchFamily="66" charset="0"/>
              </a:rPr>
              <a:t>Вас ждёт великая награда </a:t>
            </a:r>
            <a:endParaRPr lang="ru-RU" altLang="ru-RU" sz="2800" b="1" dirty="0">
              <a:latin typeface="Monotype Corsiva" panose="03010101010201010101" pitchFamily="66" charset="0"/>
            </a:endParaRPr>
          </a:p>
          <a:p>
            <a:pPr algn="ctr"/>
            <a:r>
              <a:rPr lang="ru-RU" altLang="ru-RU" sz="2800" b="1" i="1" dirty="0">
                <a:latin typeface="Monotype Corsiva" panose="03010101010201010101" pitchFamily="66" charset="0"/>
              </a:rPr>
              <a:t>И та награда в нём самом…</a:t>
            </a:r>
            <a:endParaRPr lang="ru-RU" altLang="ru-RU" sz="2800" b="1" dirty="0">
              <a:latin typeface="Monotype Corsiva" panose="03010101010201010101" pitchFamily="66" charset="0"/>
            </a:endParaRPr>
          </a:p>
          <a:p>
            <a:pPr algn="ctr"/>
            <a:r>
              <a:rPr lang="ru-RU" altLang="ru-RU" sz="2800" b="1" i="1" dirty="0">
                <a:latin typeface="Monotype Corsiva" panose="03010101010201010101" pitchFamily="66" charset="0"/>
              </a:rPr>
              <a:t>(М. В. Ломоносов)</a:t>
            </a:r>
          </a:p>
        </p:txBody>
      </p:sp>
      <p:pic>
        <p:nvPicPr>
          <p:cNvPr id="10" name="Picture 6" descr="396x533_1_0_images_11_november2010_LOMONOSO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58858"/>
            <a:ext cx="3528392" cy="4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74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11"/>
            <a:ext cx="9156239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1379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0117" y="854245"/>
            <a:ext cx="58326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 err="1"/>
              <a:t>И.п</a:t>
            </a:r>
            <a:r>
              <a:rPr lang="ru-RU" sz="3200" i="1" dirty="0"/>
              <a:t>. </a:t>
            </a:r>
            <a:r>
              <a:rPr lang="ru-RU" sz="3200" i="1" dirty="0" smtClean="0"/>
              <a:t>  </a:t>
            </a:r>
            <a:r>
              <a:rPr lang="ru-RU" sz="3200" i="1" dirty="0" smtClean="0">
                <a:cs typeface="Aharoni" panose="02010803020104030203" pitchFamily="2" charset="-79"/>
              </a:rPr>
              <a:t>нет</a:t>
            </a:r>
            <a:r>
              <a:rPr lang="ru-RU" sz="3200" i="1" dirty="0" smtClean="0"/>
              <a:t>  </a:t>
            </a:r>
            <a:r>
              <a:rPr lang="ru-RU" sz="3200" dirty="0" smtClean="0"/>
              <a:t>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что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</a:p>
          <a:p>
            <a:pPr>
              <a:lnSpc>
                <a:spcPct val="150000"/>
              </a:lnSpc>
            </a:pPr>
            <a:r>
              <a:rPr lang="ru-RU" sz="3200" b="1" i="1" dirty="0" err="1" smtClean="0"/>
              <a:t>Р.п</a:t>
            </a:r>
            <a:r>
              <a:rPr lang="ru-RU" sz="3200" i="1" dirty="0"/>
              <a:t>. </a:t>
            </a:r>
            <a:r>
              <a:rPr lang="ru-RU" sz="3200" i="1" dirty="0" smtClean="0"/>
              <a:t>   доволен</a:t>
            </a:r>
            <a:r>
              <a:rPr lang="ru-RU" sz="3200" dirty="0" smtClean="0"/>
              <a:t>  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чему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3200" b="1" i="1" dirty="0" err="1" smtClean="0"/>
              <a:t>Д.п</a:t>
            </a:r>
            <a:r>
              <a:rPr lang="ru-RU" sz="3200" b="1" i="1" dirty="0"/>
              <a:t>.</a:t>
            </a:r>
            <a:r>
              <a:rPr lang="ru-RU" sz="3200" i="1" dirty="0"/>
              <a:t> </a:t>
            </a:r>
            <a:r>
              <a:rPr lang="ru-RU" sz="3200" i="1" dirty="0" smtClean="0"/>
              <a:t>  существует  </a:t>
            </a:r>
            <a:r>
              <a:rPr lang="ru-RU" sz="3200" dirty="0" smtClean="0"/>
              <a:t>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что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</a:p>
          <a:p>
            <a:pPr>
              <a:lnSpc>
                <a:spcPct val="150000"/>
              </a:lnSpc>
            </a:pPr>
            <a:r>
              <a:rPr lang="ru-RU" sz="3200" b="1" i="1" dirty="0" err="1" smtClean="0"/>
              <a:t>В.п</a:t>
            </a:r>
            <a:r>
              <a:rPr lang="ru-RU" sz="3200" i="1" dirty="0"/>
              <a:t>. </a:t>
            </a:r>
            <a:r>
              <a:rPr lang="ru-RU" sz="3200" i="1" dirty="0" smtClean="0"/>
              <a:t>   вижу  </a:t>
            </a:r>
            <a:r>
              <a:rPr lang="ru-RU" sz="3200" dirty="0" smtClean="0"/>
              <a:t>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чего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</a:p>
          <a:p>
            <a:pPr>
              <a:lnSpc>
                <a:spcPct val="150000"/>
              </a:lnSpc>
            </a:pPr>
            <a:r>
              <a:rPr lang="ru-RU" sz="3200" b="1" i="1" dirty="0" smtClean="0"/>
              <a:t>Т.п</a:t>
            </a:r>
            <a:r>
              <a:rPr lang="ru-RU" sz="3200" b="1" i="1" dirty="0"/>
              <a:t>.</a:t>
            </a:r>
            <a:r>
              <a:rPr lang="ru-RU" sz="3200" i="1" dirty="0"/>
              <a:t> </a:t>
            </a:r>
            <a:r>
              <a:rPr lang="ru-RU" sz="3200" i="1" dirty="0" smtClean="0"/>
              <a:t>    дать  </a:t>
            </a:r>
            <a:r>
              <a:rPr lang="ru-RU" sz="3200" dirty="0" smtClean="0"/>
              <a:t>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чем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0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0913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СИМАЛТИНИУС </a:t>
            </a:r>
          </a:p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РЕЛЛИ ТЭЙБЛ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6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0913"/>
            <a:ext cx="763284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ТЭЙК ОФ – ТАЧ ДАУН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15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014. фон для презентации Единый государственный экзамен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000108"/>
            <a:ext cx="4680520" cy="242889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9305" y="1268760"/>
            <a:ext cx="184730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0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412776"/>
            <a:ext cx="72008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Предложный</a:t>
            </a:r>
            <a:endParaRPr lang="ru-RU" sz="4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адеж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имён существительных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011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0913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ПЛЕЙСМЭТ КОНСЕНСУС</a:t>
            </a: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07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0913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332656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(урок)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скучаю.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ж, я лучше помечтаю,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я люблю мечтать,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бы мне царевной стать!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мечтаю о (корона).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 в ней сидеть на (трон).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мечтаю о (слон),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кататься при (луна).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мечтаю об (орёл).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 с ним летать на (воля), 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 я учиться в (школа).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мечтаю я уже 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предложном падеже! </a:t>
            </a:r>
          </a:p>
        </p:txBody>
      </p:sp>
      <p:pic>
        <p:nvPicPr>
          <p:cNvPr id="8" name="Рисунок 7" descr="ДнеВнИцеК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171" y="3861047"/>
            <a:ext cx="3619222" cy="28481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24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886441" y="270892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0913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МИКС  ПЭА  ШЭА </a:t>
            </a:r>
            <a:endParaRPr lang="ru-RU" dirty="0"/>
          </a:p>
          <a:p>
            <a:pPr algn="ctr">
              <a:lnSpc>
                <a:spcPct val="200000"/>
              </a:lnSpc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ТАЙМД – ПЭА – ШЭА 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Моцарт концерт 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55632" y="62080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253</Words>
  <Application>Microsoft Office PowerPoint</Application>
  <PresentationFormat>Экран (4:3)</PresentationFormat>
  <Paragraphs>51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ПК</cp:lastModifiedBy>
  <cp:revision>156</cp:revision>
  <dcterms:created xsi:type="dcterms:W3CDTF">2011-11-14T16:23:06Z</dcterms:created>
  <dcterms:modified xsi:type="dcterms:W3CDTF">2014-12-18T20:00:16Z</dcterms:modified>
</cp:coreProperties>
</file>